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4" r:id="rId9"/>
    <p:sldId id="265" r:id="rId10"/>
    <p:sldId id="277" r:id="rId11"/>
    <p:sldId id="266" r:id="rId12"/>
    <p:sldId id="263" r:id="rId13"/>
    <p:sldId id="267" r:id="rId14"/>
    <p:sldId id="268" r:id="rId15"/>
    <p:sldId id="269" r:id="rId16"/>
    <p:sldId id="270" r:id="rId17"/>
    <p:sldId id="271" r:id="rId18"/>
    <p:sldId id="272" r:id="rId19"/>
    <p:sldId id="274" r:id="rId20"/>
    <p:sldId id="273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>
        <p:scale>
          <a:sx n="66" d="100"/>
          <a:sy n="66" d="100"/>
        </p:scale>
        <p:origin x="-126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39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9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0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252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9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2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07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56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4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579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51936-816F-3060-BC11-B33FD20329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r>
              <a:rPr lang="en-US" dirty="0"/>
              <a:t>User Testing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33714-C86B-FEEE-8567-234384E0B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r>
              <a:rPr lang="en-US" dirty="0"/>
              <a:t>HME</a:t>
            </a:r>
            <a:endParaRPr lang="en-IE" dirty="0"/>
          </a:p>
        </p:txBody>
      </p:sp>
      <p:pic>
        <p:nvPicPr>
          <p:cNvPr id="4" name="Picture 3" descr="A colorful background with different shapes&#10;&#10;Description automatically generated">
            <a:extLst>
              <a:ext uri="{FF2B5EF4-FFF2-40B4-BE49-F238E27FC236}">
                <a16:creationId xmlns:a16="http://schemas.microsoft.com/office/drawing/2014/main" id="{E4A5879F-67F8-632B-99DA-E3A82F21E2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40" r="16649" b="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3985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1EDDCC-DFF9-E8CB-2E76-1EE070F6C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926" y="0"/>
            <a:ext cx="9390148" cy="1098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6920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B577A2-C7E3-B174-6147-7E05D82F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065" y="0"/>
            <a:ext cx="6059869" cy="82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752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5FDCD9-DA8A-3C59-0E53-A32A0205C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612" y="0"/>
            <a:ext cx="9556775" cy="1301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82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C46798-5BAC-5DCF-4FC1-75A63152B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681" y="0"/>
            <a:ext cx="10422638" cy="1301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605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2CED-D96A-DA4A-F586-318447DE6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273" y="1"/>
            <a:ext cx="5862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060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94221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B577A2-C7E3-B174-6147-7E05D82F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065" y="0"/>
            <a:ext cx="6059869" cy="82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04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2CED-D96A-DA4A-F586-318447DE6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273" y="1"/>
            <a:ext cx="5862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01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FAAEB0-130F-A345-6A4D-14AF20613B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76562" cy="144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54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2CED-D96A-DA4A-F586-318447DE6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273" y="1"/>
            <a:ext cx="5862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621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+ Search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84273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E31E2C-2CA5-1055-2D47-534FA5D4E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4709" y="0"/>
            <a:ext cx="5862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030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E6490F-D581-5702-A399-CAAB75E29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427" y="0"/>
            <a:ext cx="93851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677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4327EB-FFC3-30D3-211D-272494CAA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312" y="0"/>
            <a:ext cx="12255312" cy="895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48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9C1FA0-82C0-BC0A-E1D9-156473E8A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4760" y="0"/>
            <a:ext cx="8782480" cy="8960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7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938993-76BD-ED33-7E8A-AA6BD32A6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614" y="0"/>
            <a:ext cx="8942771" cy="1190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46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52B2B4-4EF2-30A1-6352-69982848F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416" y="0"/>
            <a:ext cx="9173167" cy="13606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90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B577A2-C7E3-B174-6147-7E05D82F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953" y="0"/>
            <a:ext cx="8062094" cy="1097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00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Favoriting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5608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B577A2-C7E3-B174-6147-7E05D82F4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065" y="0"/>
            <a:ext cx="6059869" cy="8250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61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1F2CED-D96A-DA4A-F586-318447DE6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273" y="1"/>
            <a:ext cx="58625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8822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128</TotalTime>
  <Words>8</Words>
  <Application>Microsoft Office PowerPoint</Application>
  <PresentationFormat>Widescreen</PresentationFormat>
  <Paragraphs>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Calibri</vt:lpstr>
      <vt:lpstr>Calibri Light</vt:lpstr>
      <vt:lpstr>Retrospect</vt:lpstr>
      <vt:lpstr>User Testing</vt:lpstr>
      <vt:lpstr>Browsing + Search</vt:lpstr>
      <vt:lpstr>PowerPoint Presentation</vt:lpstr>
      <vt:lpstr>PowerPoint Presentation</vt:lpstr>
      <vt:lpstr>PowerPoint Presentation</vt:lpstr>
      <vt:lpstr>PowerPoint Presentation</vt:lpstr>
      <vt:lpstr>Favoriting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Applying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Oisin Fitzpatrick</dc:creator>
  <cp:lastModifiedBy>Oisin Fitzpatrick</cp:lastModifiedBy>
  <cp:revision>6</cp:revision>
  <dcterms:created xsi:type="dcterms:W3CDTF">2023-10-02T16:29:00Z</dcterms:created>
  <dcterms:modified xsi:type="dcterms:W3CDTF">2023-10-02T18:37:43Z</dcterms:modified>
</cp:coreProperties>
</file>

<file path=docProps/thumbnail.jpeg>
</file>